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73" r:id="rId2"/>
    <p:sldId id="257" r:id="rId3"/>
    <p:sldId id="258" r:id="rId4"/>
    <p:sldId id="265" r:id="rId5"/>
    <p:sldId id="266" r:id="rId6"/>
    <p:sldId id="267" r:id="rId7"/>
    <p:sldId id="268" r:id="rId8"/>
    <p:sldId id="269" r:id="rId9"/>
    <p:sldId id="270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1362" y="-1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942416" y="2514601"/>
            <a:ext cx="6600451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942416" y="4777380"/>
            <a:ext cx="6600451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8"/>
          <p:cNvSpPr/>
          <p:nvPr/>
        </p:nvSpPr>
        <p:spPr bwMode="auto">
          <a:xfrm>
            <a:off x="-31719" y="4321158"/>
            <a:ext cx="1395473" cy="781781"/>
          </a:xfrm>
          <a:custGeom>
            <a:avLst/>
            <a:gdLst/>
            <a:ahLst/>
            <a:cxnLst/>
            <a:rect l="l" t="t" r="r" b="b"/>
            <a:pathLst>
              <a:path w="8042" h="10000">
                <a:moveTo>
                  <a:pt x="5799" y="10000"/>
                </a:moveTo>
                <a:cubicBezTo>
                  <a:pt x="5880" y="10000"/>
                  <a:pt x="5934" y="9940"/>
                  <a:pt x="5961" y="9880"/>
                </a:cubicBezTo>
                <a:cubicBezTo>
                  <a:pt x="5961" y="9820"/>
                  <a:pt x="5988" y="9820"/>
                  <a:pt x="5988" y="9820"/>
                </a:cubicBezTo>
                <a:lnTo>
                  <a:pt x="8042" y="5260"/>
                </a:lnTo>
                <a:cubicBezTo>
                  <a:pt x="8096" y="5140"/>
                  <a:pt x="8096" y="4901"/>
                  <a:pt x="8042" y="4721"/>
                </a:cubicBezTo>
                <a:lnTo>
                  <a:pt x="5988" y="221"/>
                </a:lnTo>
                <a:cubicBezTo>
                  <a:pt x="5988" y="160"/>
                  <a:pt x="5961" y="160"/>
                  <a:pt x="5961" y="160"/>
                </a:cubicBezTo>
                <a:cubicBezTo>
                  <a:pt x="5934" y="101"/>
                  <a:pt x="5880" y="41"/>
                  <a:pt x="5799" y="41"/>
                </a:cubicBezTo>
                <a:lnTo>
                  <a:pt x="18" y="0"/>
                </a:lnTo>
                <a:cubicBezTo>
                  <a:pt x="12" y="3330"/>
                  <a:pt x="6" y="6661"/>
                  <a:pt x="0" y="9991"/>
                </a:cubicBezTo>
                <a:lnTo>
                  <a:pt x="5799" y="10000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23334" y="4529541"/>
            <a:ext cx="584978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15000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609600"/>
            <a:ext cx="6591985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438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415972" y="3505200"/>
            <a:ext cx="5653888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4354046"/>
            <a:ext cx="6591985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9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1266650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438401"/>
            <a:ext cx="6591985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078605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le 1"/>
          <p:cNvSpPr>
            <a:spLocks noGrp="1"/>
          </p:cNvSpPr>
          <p:nvPr>
            <p:ph type="title"/>
          </p:nvPr>
        </p:nvSpPr>
        <p:spPr>
          <a:xfrm>
            <a:off x="2188123" y="609600"/>
            <a:ext cx="6109587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688292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688292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1808316" y="648005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8169533" y="290530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59633414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6" y="627407"/>
            <a:ext cx="6591984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942415" y="4343400"/>
            <a:ext cx="6591985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181600"/>
            <a:ext cx="6591985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6034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65895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78535" y="627406"/>
            <a:ext cx="1656132" cy="5283817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42416" y="627406"/>
            <a:ext cx="4716348" cy="528381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0674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1" y="624110"/>
            <a:ext cx="6589199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942415" y="2133600"/>
            <a:ext cx="6591985" cy="3777622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5126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2074562"/>
            <a:ext cx="6591985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3581400"/>
            <a:ext cx="659198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3166527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3244140"/>
            <a:ext cx="584978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9840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942416" y="2136706"/>
            <a:ext cx="3197531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7307" y="2136706"/>
            <a:ext cx="3197093" cy="376739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51175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65352" y="2226626"/>
            <a:ext cx="287459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42415" y="2802888"/>
            <a:ext cx="3197532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6154" y="2223398"/>
            <a:ext cx="28732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3715" y="2799660"/>
            <a:ext cx="3195680" cy="3105703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11228" y="787783"/>
            <a:ext cx="584978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73509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4614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3702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46088"/>
            <a:ext cx="2629584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3494" y="446089"/>
            <a:ext cx="3790906" cy="5414963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1598613"/>
            <a:ext cx="2629584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711194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06532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42415" y="4800600"/>
            <a:ext cx="6591985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942415" y="634965"/>
            <a:ext cx="6591985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42415" y="5367338"/>
            <a:ext cx="6591985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9BF86E-E0FB-4226-847E-7D35FBABDDF3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58" y="4910660"/>
            <a:ext cx="1358356" cy="508005"/>
          </a:xfrm>
          <a:custGeom>
            <a:avLst/>
            <a:gdLst/>
            <a:ahLst/>
            <a:cxnLst/>
            <a:rect l="l" t="t" r="r" b="b"/>
            <a:pathLst>
              <a:path w="7908" h="10000">
                <a:moveTo>
                  <a:pt x="7908" y="4694"/>
                </a:moveTo>
                <a:lnTo>
                  <a:pt x="6575" y="188"/>
                </a:lnTo>
                <a:cubicBezTo>
                  <a:pt x="6566" y="157"/>
                  <a:pt x="6555" y="125"/>
                  <a:pt x="6546" y="94"/>
                </a:cubicBezTo>
                <a:cubicBezTo>
                  <a:pt x="6519" y="0"/>
                  <a:pt x="6491" y="0"/>
                  <a:pt x="6463" y="0"/>
                </a:cubicBezTo>
                <a:lnTo>
                  <a:pt x="5935" y="0"/>
                </a:lnTo>
                <a:lnTo>
                  <a:pt x="0" y="62"/>
                </a:lnTo>
                <a:lnTo>
                  <a:pt x="0" y="10000"/>
                </a:lnTo>
                <a:lnTo>
                  <a:pt x="5935" y="9952"/>
                </a:lnTo>
                <a:lnTo>
                  <a:pt x="6463" y="9952"/>
                </a:lnTo>
                <a:cubicBezTo>
                  <a:pt x="6491" y="9952"/>
                  <a:pt x="6519" y="9859"/>
                  <a:pt x="6546" y="9859"/>
                </a:cubicBezTo>
                <a:cubicBezTo>
                  <a:pt x="6546" y="9764"/>
                  <a:pt x="6575" y="9764"/>
                  <a:pt x="6575" y="9764"/>
                </a:cubicBezTo>
                <a:lnTo>
                  <a:pt x="7908" y="5258"/>
                </a:lnTo>
                <a:cubicBezTo>
                  <a:pt x="7963" y="5070"/>
                  <a:pt x="7963" y="4883"/>
                  <a:pt x="7908" y="4694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11228" y="4983088"/>
            <a:ext cx="584978" cy="365125"/>
          </a:xfrm>
        </p:spPr>
        <p:txBody>
          <a:bodyPr/>
          <a:lstStyle/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474546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" name="Group 35"/>
          <p:cNvGrpSpPr/>
          <p:nvPr/>
        </p:nvGrpSpPr>
        <p:grpSpPr>
          <a:xfrm>
            <a:off x="1" y="228600"/>
            <a:ext cx="1981200" cy="6638628"/>
            <a:chOff x="2487613" y="285750"/>
            <a:chExt cx="2428875" cy="5654676"/>
          </a:xfrm>
        </p:grpSpPr>
        <p:sp>
          <p:nvSpPr>
            <p:cNvPr id="37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8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9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0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1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2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3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4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5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6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7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48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49" name="Group 48"/>
          <p:cNvGrpSpPr/>
          <p:nvPr/>
        </p:nvGrpSpPr>
        <p:grpSpPr>
          <a:xfrm>
            <a:off x="20421" y="285"/>
            <a:ext cx="1952272" cy="6852968"/>
            <a:chOff x="6627813" y="195717"/>
            <a:chExt cx="1952625" cy="5678034"/>
          </a:xfrm>
        </p:grpSpPr>
        <p:sp>
          <p:nvSpPr>
            <p:cNvPr id="50" name="Freeform 27"/>
            <p:cNvSpPr/>
            <p:nvPr/>
          </p:nvSpPr>
          <p:spPr bwMode="auto">
            <a:xfrm>
              <a:off x="6627813" y="195717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1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2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3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4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5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6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7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8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59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0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61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62" name="Rectangle 61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945200" y="624110"/>
            <a:ext cx="6589200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42415" y="2133600"/>
            <a:ext cx="6591985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772400" y="6135089"/>
            <a:ext cx="766380" cy="37017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9BF86E-E0FB-4226-847E-7D35FBABDDF3}" type="datetimeFigureOut">
              <a:rPr lang="en-US" smtClean="0"/>
              <a:t>1/5/2018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42415" y="6135809"/>
            <a:ext cx="571648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11228" y="787783"/>
            <a:ext cx="58497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FCF836A-D8BE-4493-8827-A9DF0F738D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12603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  <p:sldLayoutId id="2147483696" r:id="rId12"/>
    <p:sldLayoutId id="2147483697" r:id="rId13"/>
    <p:sldLayoutId id="2147483698" r:id="rId14"/>
    <p:sldLayoutId id="2147483699" r:id="rId15"/>
    <p:sldLayoutId id="214748370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ctrTitle"/>
          </p:nvPr>
        </p:nvSpPr>
        <p:spPr>
          <a:xfrm>
            <a:off x="0" y="1828800"/>
            <a:ext cx="9144000" cy="1793167"/>
          </a:xfrm>
        </p:spPr>
        <p:txBody>
          <a:bodyPr/>
          <a:lstStyle/>
          <a:p>
            <a:pPr marL="182880" indent="0" algn="ctr">
              <a:buNone/>
            </a:pPr>
            <a:r>
              <a:rPr lang="zh-TW" altLang="en-US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天地及海至大主宰</a:t>
            </a:r>
            <a: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60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4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 Lord of Heaven and Earth and Sea</a:t>
            </a:r>
            <a:endParaRPr lang="en-US" sz="4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4095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25791" y="-152400"/>
            <a:ext cx="9144000" cy="640080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1.</a:t>
            </a:r>
            <a:r>
              <a:rPr lang="zh-TW" altLang="en-US" sz="58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天地及海至大主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宰</a:t>
            </a:r>
            <a:r>
              <a:rPr lang="zh-TW" altLang="en-US" sz="36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-toe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kap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 chi-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Chu-chai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榮光歸祢到萬世代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kui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Li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ban se- tai;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1</a:t>
            </a:r>
            <a:r>
              <a:rPr lang="en-US" altLang="zh-TW" sz="32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 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 Lord of 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heav’n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and earth and sea,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 Thee all praise and glory be;</a:t>
            </a: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endParaRPr lang="en-US" sz="5800" b="0" dirty="0"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851511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" y="2362200"/>
            <a:ext cx="9144000" cy="495300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我當怎樣表明敬愛</a:t>
            </a:r>
            <a:r>
              <a:rPr lang="zh-TW" altLang="en-US" sz="36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chai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iu</a:t>
            </a:r>
            <a:r>
              <a:rPr lang="en-US" altLang="zh-TW" sz="3500" baseline="300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piau-beng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keng-ai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來謝主恩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Lai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Chu  un.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How shall we show our love to Thee,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Who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givest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all.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latin typeface="DFKai-SB" pitchFamily="65" charset="-120"/>
                <a:ea typeface="DFKai-SB" pitchFamily="65" charset="-120"/>
              </a:rPr>
            </a:br>
            <a:r>
              <a:rPr lang="en-US" sz="60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sz="6000" dirty="0">
                <a:latin typeface="DFKai-SB" pitchFamily="65" charset="-120"/>
                <a:ea typeface="DFKai-SB" pitchFamily="65" charset="-120"/>
              </a:rPr>
            </a:br>
            <a:endParaRPr lang="en-US" sz="5800" b="0" dirty="0"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9151383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895" y="2286000"/>
            <a:ext cx="9144000" cy="381000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2.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家中大小平安順序</a:t>
            </a:r>
            <a:r>
              <a:rPr lang="zh-TW" altLang="en-US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Ke-tiong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toa-soe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-an sun-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土地物產充盛豐富</a:t>
            </a:r>
            <a:r>
              <a:rPr lang="zh-TW" altLang="en-US" sz="36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Tho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-toe but-san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chhiong-seng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hong-hu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;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2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2. 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For peaceful homes, and healthful days,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For all the blessings earth displays,</a:t>
            </a:r>
            <a:r>
              <a:rPr lang="en-US" altLang="zh-TW" sz="3500" b="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b="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endParaRPr lang="en-US" sz="5800" b="0" dirty="0"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69582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152400" y="2743200"/>
            <a:ext cx="9144000" cy="495300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 為着受主極好賞賜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Ui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Chu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kek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ho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siu</a:t>
            </a:r>
            <a:r>
              <a:rPr lang="en-US" altLang="zh-TW" sz="3500" baseline="300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讚美感恩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O-  lo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kam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 un.</a:t>
            </a: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We owe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Thee 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thankfulness and praise,</a:t>
            </a: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Who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givest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all.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latin typeface="DFKai-SB" pitchFamily="65" charset="-120"/>
                <a:ea typeface="DFKai-SB" pitchFamily="65" charset="-120"/>
              </a:rPr>
            </a:br>
            <a:r>
              <a:rPr lang="en-US" sz="60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sz="6000" dirty="0">
                <a:latin typeface="DFKai-SB" pitchFamily="65" charset="-120"/>
                <a:ea typeface="DFKai-SB" pitchFamily="65" charset="-120"/>
              </a:rPr>
            </a:br>
            <a:endParaRPr lang="en-US" sz="5800" b="0" dirty="0"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187393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2057400"/>
            <a:ext cx="9144000" cy="495300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3.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主赦我罪救我靈魂</a:t>
            </a:r>
            <a:r>
              <a:rPr lang="zh-TW" altLang="en-US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Chu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sia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choe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kiu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leng-hun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    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應許天國我也有份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Eng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-un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Thian-kok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goa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ia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u-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hun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;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3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  For souls redeemed, for sins for-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giv’n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For means of grace and hopes of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heav’n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latin typeface="DFKai-SB" pitchFamily="65" charset="-120"/>
                <a:ea typeface="DFKai-SB" pitchFamily="65" charset="-120"/>
              </a:rPr>
            </a:br>
            <a:r>
              <a:rPr lang="en-US" sz="6000" b="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sz="6000" b="0" dirty="0">
                <a:latin typeface="DFKai-SB" pitchFamily="65" charset="-120"/>
                <a:ea typeface="DFKai-SB" pitchFamily="65" charset="-120"/>
              </a:rPr>
            </a:br>
            <a:endParaRPr lang="en-US" sz="5800" b="0" dirty="0"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767404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5" y="2743200"/>
            <a:ext cx="9144000" cy="426720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我當奉獻盡力慇懃</a:t>
            </a:r>
            <a:r>
              <a:rPr lang="zh-TW" altLang="en-US" sz="36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hong-hian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chin-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lat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un-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khun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來報主恩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Lai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po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Chu  un.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Father, what can to Thee be </a:t>
            </a:r>
            <a:r>
              <a:rPr lang="en-US" altLang="zh-TW" sz="3500" dirty="0" err="1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giv’n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Who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givest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all.</a:t>
            </a:r>
            <a:r>
              <a:rPr lang="en-US" altLang="zh-TW" sz="3500" dirty="0" smtClean="0"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sz="60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sz="6000" dirty="0">
                <a:latin typeface="DFKai-SB" pitchFamily="65" charset="-120"/>
                <a:ea typeface="DFKai-SB" pitchFamily="65" charset="-120"/>
              </a:rPr>
            </a:br>
            <a:endParaRPr lang="en-US" sz="5800" b="0" dirty="0"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2750698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-76200" y="5862"/>
            <a:ext cx="9144000" cy="586740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4.</a:t>
            </a:r>
            <a:r>
              <a:rPr lang="en-US" altLang="zh-TW" sz="3200" dirty="0" smtClean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我將錢財幫助貧窮</a:t>
            </a:r>
            <a:r>
              <a:rPr lang="zh-TW" altLang="en-US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chiong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chi</a:t>
            </a:r>
            <a:r>
              <a:rPr lang="en-US" altLang="zh-TW" sz="3500" baseline="300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n-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chai pang-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song-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hiong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58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主的恩賜無限無量</a:t>
            </a:r>
            <a:r>
              <a:rPr lang="zh-TW" altLang="en-US" sz="36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 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Chu  e  un-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su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han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bu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-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liong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2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4</a:t>
            </a:r>
            <a:r>
              <a:rPr lang="en-US" altLang="zh-TW" sz="32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.</a:t>
            </a:r>
            <a:r>
              <a:rPr lang="en-US" altLang="zh-TW" sz="3200" dirty="0">
                <a:solidFill>
                  <a:schemeClr val="tx1"/>
                </a:solidFill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We lose what on ourselves we spend,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We have as treasure with-out end,</a:t>
            </a: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endParaRPr lang="en-US" sz="5800" b="0" dirty="0"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898674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618" y="2133600"/>
            <a:ext cx="9144000" cy="4953000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我當甘願全不勉強</a:t>
            </a:r>
            <a:r>
              <a:rPr lang="zh-TW" altLang="en-US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，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Goa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tioh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kam-goan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choan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bo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bian-kiong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,</a:t>
            </a: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 </a:t>
            </a:r>
            <a:r>
              <a:rPr lang="zh-TW" altLang="en-US" sz="5800" dirty="0" smtClean="0">
                <a:solidFill>
                  <a:schemeClr val="tx1"/>
                </a:solidFill>
                <a:effectLst/>
                <a:latin typeface="DFKai-SB" pitchFamily="65" charset="-120"/>
                <a:ea typeface="DFKai-SB" pitchFamily="65" charset="-120"/>
              </a:rPr>
              <a:t>報答主恩</a:t>
            </a:r>
            <a:r>
              <a:rPr lang="zh-TW" altLang="en-US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>。</a:t>
            </a: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Po- tap Chu un.</a:t>
            </a:r>
            <a: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solidFill>
                  <a:schemeClr val="tx1"/>
                </a:solidFill>
                <a:latin typeface="DFKai-SB" pitchFamily="65" charset="-120"/>
                <a:ea typeface="DFKai-SB" pitchFamily="65" charset="-120"/>
              </a:rPr>
            </a:b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Whatever Lord to Thee we lend,</a:t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Who </a:t>
            </a:r>
            <a:r>
              <a:rPr lang="en-US" altLang="zh-TW" sz="3500" dirty="0" err="1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givest</a:t>
            </a:r>
            <a:r>
              <a:rPr lang="en-US" altLang="zh-TW" sz="3500" dirty="0" smtClean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> all. </a:t>
            </a:r>
            <a: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  <a:t/>
            </a:r>
            <a:br>
              <a:rPr lang="en-US" altLang="zh-TW" sz="3500" dirty="0">
                <a:solidFill>
                  <a:schemeClr val="tx1"/>
                </a:solidFill>
                <a:effectLst/>
                <a:latin typeface="Candara" pitchFamily="34" charset="0"/>
                <a:ea typeface="DFKai-SB" pitchFamily="65" charset="-120"/>
              </a:rPr>
            </a:br>
            <a:r>
              <a:rPr lang="en-US" altLang="zh-TW" sz="3500" dirty="0" smtClean="0">
                <a:latin typeface="DFKai-SB" pitchFamily="65" charset="-120"/>
                <a:ea typeface="DFKai-SB" pitchFamily="65" charset="-120"/>
              </a:rPr>
              <a:t/>
            </a:r>
            <a:br>
              <a:rPr lang="en-US" altLang="zh-TW" sz="3500" dirty="0" smtClean="0">
                <a:latin typeface="DFKai-SB" pitchFamily="65" charset="-120"/>
                <a:ea typeface="DFKai-SB" pitchFamily="65" charset="-120"/>
              </a:rPr>
            </a:br>
            <a:r>
              <a:rPr lang="en-US" sz="6000" dirty="0">
                <a:latin typeface="DFKai-SB" pitchFamily="65" charset="-120"/>
                <a:ea typeface="DFKai-SB" pitchFamily="65" charset="-120"/>
              </a:rPr>
              <a:t/>
            </a:r>
            <a:br>
              <a:rPr lang="en-US" sz="6000" dirty="0">
                <a:latin typeface="DFKai-SB" pitchFamily="65" charset="-120"/>
                <a:ea typeface="DFKai-SB" pitchFamily="65" charset="-120"/>
              </a:rPr>
            </a:br>
            <a:endParaRPr lang="en-US" sz="5800" b="0" dirty="0">
              <a:effectLst/>
              <a:latin typeface="DFKai-SB" pitchFamily="65" charset="-120"/>
              <a:ea typeface="DFKai-SB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241556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isp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815</TotalTime>
  <Words>89</Words>
  <Application>Microsoft Office PowerPoint</Application>
  <PresentationFormat>On-screen Show (4:3)</PresentationFormat>
  <Paragraphs>9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DFKai-SB</vt:lpstr>
      <vt:lpstr>Arial</vt:lpstr>
      <vt:lpstr>Candara</vt:lpstr>
      <vt:lpstr>Century Gothic</vt:lpstr>
      <vt:lpstr>Wingdings 3</vt:lpstr>
      <vt:lpstr>Wisp</vt:lpstr>
      <vt:lpstr>天地及海至大主宰 O Lord of Heaven and Earth and Sea</vt:lpstr>
      <vt:lpstr>1.天地及海至大主宰，   Thin-toe kap hai, chi-toa Chu-chain,   榮光歸祢到萬世代， Eng- kng  kui  Li  kau  ban se- tai;  1. O Lord of heav’n and earth and sea, To Thee all praise and glory be; </vt:lpstr>
      <vt:lpstr>我當怎樣表明敬愛， Goa tioh chain-iun piau-beng keng-ai,   來謝主恩。 Lai  sia  Chu  un.  How shall we show our love to Thee, Who givest all.   </vt:lpstr>
      <vt:lpstr>2. 家中大小平安順序，   Ke-tiong toa-soe peng-an sun-su, 土地物產充盛豐富，    Tho-toe but-san chhiong-seng hong-hu;  2. For peaceful homes, and healthful days, For all the blessings earth displays,  </vt:lpstr>
      <vt:lpstr> 為着受主極好賞賜， Ui- tioh  siu Chu kek ho siun  su, 讚美感恩。 O-  lo   kam-  un.  We owe Thee thankfulness and praise, Who givest all.    </vt:lpstr>
      <vt:lpstr>3. 主赦我罪救我靈魂， Chu sia goa choe, kiu goa leng-hun,         應許天國我也有份，    Eng-un Thian-kok goa ia  u- hun;  3.  For souls redeemed, for sins for-giv’n,  For means of grace and hopes of heav’n,   </vt:lpstr>
      <vt:lpstr>我當奉獻盡力慇懃， Goa tioh hong-hian chin-lat un-khun,   來報主恩。 Lai  po  Chu  un.  Father, what can to Thee be giv’n, Who givest all.  </vt:lpstr>
      <vt:lpstr>4. 我將錢財幫助貧窮， Goa chiong chin-chai pang-chan song-hiong,  主的恩賜無限無量，   Chu  e  un-  su  bu-  han  bu-  liong,  4. We lose what on ourselves we spend, We have as treasure with-out end, </vt:lpstr>
      <vt:lpstr>我當甘願全不勉強， Goa tioh  kam-goan choan bo bian-kiong,  報答主恩。 Po- tap Chu un.  Whatever Lord to Thee we lend, Who givest all.   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Crown Him with Many Crowns</dc:title>
  <dc:creator>GGC Tech</dc:creator>
  <cp:lastModifiedBy>ggctech</cp:lastModifiedBy>
  <cp:revision>70</cp:revision>
  <dcterms:created xsi:type="dcterms:W3CDTF">2016-10-28T03:02:35Z</dcterms:created>
  <dcterms:modified xsi:type="dcterms:W3CDTF">2018-01-05T10:08:48Z</dcterms:modified>
</cp:coreProperties>
</file>